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enOst6d7cYbEqrGKM4Xjw==" hashData="im6DHWEwZo2v42jvSMBx8id4CBrMdefDAKAtZzpucs10Z/6IRsDgzaWf3kSLUyr2zwWxuC0pAqtbQSYQRM3T3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8C68C-2907-433A-AB9A-02FD2BBB8F3A}" v="336" dt="2020-04-21T01:47:03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03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2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90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15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8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00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8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07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98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50DD-7889-44C0-A1A8-6BE850AA8F59}" type="datetimeFigureOut">
              <a:rPr kumimoji="1" lang="ja-JP" altLang="en-US" smtClean="0"/>
              <a:t>2020/6/6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D3C5-6558-4624-AD37-D23384A93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7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audio" Target="../media/audio1.wav"/><Relationship Id="rId16" Type="http://schemas.openxmlformats.org/officeDocument/2006/relationships/image" Target="../media/image7.jpeg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.jpeg"/><Relationship Id="rId5" Type="http://schemas.openxmlformats.org/officeDocument/2006/relationships/audio" Target="../media/audio4.wav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1.wav"/><Relationship Id="rId7" Type="http://schemas.openxmlformats.org/officeDocument/2006/relationships/image" Target="../media/image11.jpeg"/><Relationship Id="rId12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audio" Target="../media/audio13.wav"/><Relationship Id="rId10" Type="http://schemas.openxmlformats.org/officeDocument/2006/relationships/image" Target="../media/image14.jpg"/><Relationship Id="rId4" Type="http://schemas.openxmlformats.org/officeDocument/2006/relationships/audio" Target="../media/audio12.wav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5.wav"/><Relationship Id="rId7" Type="http://schemas.openxmlformats.org/officeDocument/2006/relationships/image" Target="../media/image1.png"/><Relationship Id="rId12" Type="http://schemas.openxmlformats.org/officeDocument/2006/relationships/image" Target="../media/image19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8.wav"/><Relationship Id="rId11" Type="http://schemas.openxmlformats.org/officeDocument/2006/relationships/image" Target="../media/image18.jpg"/><Relationship Id="rId5" Type="http://schemas.openxmlformats.org/officeDocument/2006/relationships/audio" Target="../media/audio17.wav"/><Relationship Id="rId10" Type="http://schemas.openxmlformats.org/officeDocument/2006/relationships/image" Target="../media/image17.jpg"/><Relationship Id="rId4" Type="http://schemas.openxmlformats.org/officeDocument/2006/relationships/audio" Target="../media/audio16.wav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E4EA612-DEF8-408C-B7AB-813132142D2D}"/>
              </a:ext>
            </a:extLst>
          </p:cNvPr>
          <p:cNvSpPr/>
          <p:nvPr/>
        </p:nvSpPr>
        <p:spPr>
          <a:xfrm>
            <a:off x="8965925" y="4274329"/>
            <a:ext cx="2106839" cy="21861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CUCUMBER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A4DF262-6B3C-4D4C-A146-0E01149445E5}"/>
              </a:ext>
            </a:extLst>
          </p:cNvPr>
          <p:cNvSpPr/>
          <p:nvPr/>
        </p:nvSpPr>
        <p:spPr>
          <a:xfrm>
            <a:off x="6202687" y="4255881"/>
            <a:ext cx="2110076" cy="21984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500" dirty="0">
                <a:latin typeface="Arial Rounded MT Bold" panose="020F0704030504030204" pitchFamily="34" charset="0"/>
              </a:rPr>
              <a:t>ICE CREAM</a:t>
            </a:r>
            <a:endParaRPr kumimoji="1" lang="ja-JP" altLang="en-US" sz="3500" dirty="0">
              <a:latin typeface="Arial Rounded MT Bold" panose="020F070403050403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96E6323-0E8E-4303-B2DF-45B5C17549BC}"/>
              </a:ext>
            </a:extLst>
          </p:cNvPr>
          <p:cNvSpPr/>
          <p:nvPr/>
        </p:nvSpPr>
        <p:spPr>
          <a:xfrm>
            <a:off x="3334973" y="4255881"/>
            <a:ext cx="2062979" cy="22046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Arial Rounded MT Bold" panose="020F0704030504030204" pitchFamily="34" charset="0"/>
              </a:rPr>
              <a:t>STRAWBERRY</a:t>
            </a:r>
            <a:endParaRPr kumimoji="1" lang="ja-JP" alt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50E2ECC-4BB8-4A71-B7BA-95BB7023BB30}"/>
              </a:ext>
            </a:extLst>
          </p:cNvPr>
          <p:cNvSpPr/>
          <p:nvPr/>
        </p:nvSpPr>
        <p:spPr>
          <a:xfrm>
            <a:off x="489812" y="4282643"/>
            <a:ext cx="2064258" cy="21778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500" dirty="0">
                <a:latin typeface="Arial Rounded MT Bold" panose="020F0704030504030204" pitchFamily="34" charset="0"/>
              </a:rPr>
              <a:t>POTATO</a:t>
            </a:r>
            <a:endParaRPr kumimoji="1" lang="ja-JP" altLang="en-US" sz="3500" dirty="0">
              <a:latin typeface="Arial Rounded MT Bold" panose="020F070403050403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00DC29-7B4A-460C-9B6D-BFEE4626E595}"/>
              </a:ext>
            </a:extLst>
          </p:cNvPr>
          <p:cNvSpPr/>
          <p:nvPr/>
        </p:nvSpPr>
        <p:spPr>
          <a:xfrm>
            <a:off x="8965926" y="1726532"/>
            <a:ext cx="2106839" cy="22376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latin typeface="Arial Rounded MT Bold" panose="020F0704030504030204" pitchFamily="34" charset="0"/>
              </a:rPr>
              <a:t>PEACH</a:t>
            </a:r>
            <a:endParaRPr kumimoji="1" lang="ja-JP" alt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80CBC83-6A14-456C-8EF5-7906C004C967}"/>
              </a:ext>
            </a:extLst>
          </p:cNvPr>
          <p:cNvSpPr/>
          <p:nvPr/>
        </p:nvSpPr>
        <p:spPr>
          <a:xfrm>
            <a:off x="6253237" y="1727895"/>
            <a:ext cx="2080934" cy="22471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latin typeface="Arial Rounded MT Bold" panose="020F0704030504030204" pitchFamily="34" charset="0"/>
              </a:rPr>
              <a:t>APPLE</a:t>
            </a:r>
            <a:endParaRPr kumimoji="1" lang="ja-JP" alt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8945363-AC95-4140-B13D-DA5B86F485B9}"/>
              </a:ext>
            </a:extLst>
          </p:cNvPr>
          <p:cNvSpPr/>
          <p:nvPr/>
        </p:nvSpPr>
        <p:spPr>
          <a:xfrm>
            <a:off x="3334973" y="1726532"/>
            <a:ext cx="2062979" cy="21894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500" dirty="0">
                <a:latin typeface="Arial Rounded MT Bold" panose="020F0704030504030204" pitchFamily="34" charset="0"/>
              </a:rPr>
              <a:t>JUICE</a:t>
            </a:r>
            <a:endParaRPr kumimoji="1" lang="ja-JP" altLang="en-US" sz="4500" dirty="0">
              <a:latin typeface="Arial Rounded MT Bold" panose="020F070403050403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00E1B5-FDB8-4B41-84D2-90609D04ADA3}"/>
              </a:ext>
            </a:extLst>
          </p:cNvPr>
          <p:cNvSpPr/>
          <p:nvPr/>
        </p:nvSpPr>
        <p:spPr>
          <a:xfrm>
            <a:off x="512570" y="1747722"/>
            <a:ext cx="2041499" cy="22074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latin typeface="Arial Rounded MT Bold" panose="020F0704030504030204" pitchFamily="34" charset="0"/>
              </a:rPr>
              <a:t>WATER</a:t>
            </a:r>
            <a:endParaRPr kumimoji="1" lang="ja-JP" alt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 rot="21298728">
            <a:off x="2593925" y="517152"/>
            <a:ext cx="66046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Food</a:t>
            </a:r>
            <a:r>
              <a:rPr lang="ja-JP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 </a:t>
            </a:r>
            <a:r>
              <a:rPr lang="ja-JP" alt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＆ </a:t>
            </a:r>
            <a:r>
              <a:rPr lang="en-US" altLang="ja-JP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Drink 1</a:t>
            </a:r>
            <a:endParaRPr lang="ja-JP" alt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unchPad English" pitchFamily="50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5" y="1756688"/>
            <a:ext cx="2041499" cy="22354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3" b="13350"/>
          <a:stretch/>
        </p:blipFill>
        <p:spPr>
          <a:xfrm>
            <a:off x="3334872" y="1756687"/>
            <a:ext cx="2041499" cy="21984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10988" r="2864" b="13912"/>
          <a:stretch/>
        </p:blipFill>
        <p:spPr>
          <a:xfrm>
            <a:off x="6231757" y="1747722"/>
            <a:ext cx="2080934" cy="21984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18205" r="3260" b="20257"/>
          <a:stretch/>
        </p:blipFill>
        <p:spPr>
          <a:xfrm>
            <a:off x="8982845" y="1750703"/>
            <a:ext cx="2073002" cy="21984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5" y="4285484"/>
            <a:ext cx="2032534" cy="21778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F193CE0-1982-46E6-AA6B-546DD34C523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10593" r="4054" b="11545"/>
          <a:stretch/>
        </p:blipFill>
        <p:spPr>
          <a:xfrm>
            <a:off x="3334872" y="4286653"/>
            <a:ext cx="2032534" cy="21984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45EFB6F-9705-47BD-A0B8-2A9F8CE304E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7" y="4282643"/>
            <a:ext cx="2091145" cy="22168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CCCDF63-28A3-4246-A358-63B98FCEE16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2791" r="4426" b="13193"/>
          <a:stretch/>
        </p:blipFill>
        <p:spPr>
          <a:xfrm>
            <a:off x="8982845" y="4274329"/>
            <a:ext cx="2106839" cy="2225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B7F176-4ABE-4F93-9A8E-6947EF773BA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44" y="5853953"/>
            <a:ext cx="952099" cy="951315"/>
          </a:xfrm>
          <a:prstGeom prst="rect">
            <a:avLst/>
          </a:prstGeom>
        </p:spPr>
      </p:pic>
      <p:sp>
        <p:nvSpPr>
          <p:cNvPr id="12" name="動作設定ボタン: 空白 11">
            <a:hlinkClick r:id="" action="ppaction://hlinkshowjump?jump=nextslide" highlightClick="1">
              <a:snd r:embed="rId20" name="click.wav"/>
            </a:hlinkClick>
            <a:extLst>
              <a:ext uri="{FF2B5EF4-FFF2-40B4-BE49-F238E27FC236}">
                <a16:creationId xmlns:a16="http://schemas.microsoft.com/office/drawing/2014/main" id="{4E510C56-79CE-420B-B1CA-6FF1479DB164}"/>
              </a:ext>
            </a:extLst>
          </p:cNvPr>
          <p:cNvSpPr/>
          <p:nvPr/>
        </p:nvSpPr>
        <p:spPr>
          <a:xfrm>
            <a:off x="11259669" y="6158753"/>
            <a:ext cx="744070" cy="3854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LaunchPad English" pitchFamily="50" charset="0"/>
              </a:rPr>
              <a:t>NEXT</a:t>
            </a:r>
            <a:endParaRPr kumimoji="1" lang="ja-JP" altLang="en-US" dirty="0">
              <a:latin typeface="LaunchPad English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od-and-drink-water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od-and-drink-water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od-and-drink-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od-and-drink-ju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ood-and-drink_-ap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ood-and-drink_-ap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ood-and-drink-pea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ood-and-drink-pea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ood-and-drink-pot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ood-and-drink-pot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ood-and-drink-straw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ood-and-drink-straw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ood-and-drink-ice-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ood-and-drink-ice-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ood-and-drink-cuc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ood-and-drink-cuc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00DC29-7B4A-460C-9B6D-BFEE4626E595}"/>
              </a:ext>
            </a:extLst>
          </p:cNvPr>
          <p:cNvSpPr/>
          <p:nvPr/>
        </p:nvSpPr>
        <p:spPr>
          <a:xfrm>
            <a:off x="8964685" y="3077737"/>
            <a:ext cx="2106839" cy="22376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000" dirty="0">
                <a:latin typeface="Arial Rounded MT Bold" panose="020F0704030504030204" pitchFamily="34" charset="0"/>
              </a:rPr>
              <a:t>Sandwich</a:t>
            </a:r>
            <a:endParaRPr kumimoji="1" lang="ja-JP" alt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80CBC83-6A14-456C-8EF5-7906C004C967}"/>
              </a:ext>
            </a:extLst>
          </p:cNvPr>
          <p:cNvSpPr/>
          <p:nvPr/>
        </p:nvSpPr>
        <p:spPr>
          <a:xfrm>
            <a:off x="6281137" y="3075280"/>
            <a:ext cx="2080934" cy="22376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Bread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8945363-AC95-4140-B13D-DA5B86F485B9}"/>
              </a:ext>
            </a:extLst>
          </p:cNvPr>
          <p:cNvSpPr/>
          <p:nvPr/>
        </p:nvSpPr>
        <p:spPr>
          <a:xfrm>
            <a:off x="3570010" y="3097298"/>
            <a:ext cx="2115880" cy="21894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Milk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00E1B5-FDB8-4B41-84D2-90609D04ADA3}"/>
              </a:ext>
            </a:extLst>
          </p:cNvPr>
          <p:cNvSpPr/>
          <p:nvPr/>
        </p:nvSpPr>
        <p:spPr>
          <a:xfrm>
            <a:off x="855184" y="3110261"/>
            <a:ext cx="2115880" cy="21580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Tea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 rot="21298728">
            <a:off x="2521897" y="507325"/>
            <a:ext cx="70021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Food</a:t>
            </a:r>
            <a:r>
              <a:rPr lang="ja-JP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 </a:t>
            </a:r>
            <a:r>
              <a:rPr lang="ja-JP" alt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＆ </a:t>
            </a:r>
            <a:r>
              <a:rPr lang="en-US" altLang="ja-JP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Drink</a:t>
            </a:r>
            <a:r>
              <a:rPr lang="ja-JP" alt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　</a:t>
            </a:r>
            <a:r>
              <a:rPr lang="en-US" altLang="ja-JP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2</a:t>
            </a:r>
            <a:endParaRPr lang="ja-JP" alt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unchPad English" pitchFamily="50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555" y="3097298"/>
            <a:ext cx="2079138" cy="21710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311" y="3088225"/>
            <a:ext cx="2105333" cy="21984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010" y="3109674"/>
            <a:ext cx="2076014" cy="21869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638" y="3113767"/>
            <a:ext cx="2080934" cy="21718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B7F176-4ABE-4F93-9A8E-6947EF773B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024" y="5830153"/>
            <a:ext cx="975919" cy="975115"/>
          </a:xfrm>
          <a:prstGeom prst="rect">
            <a:avLst/>
          </a:prstGeom>
        </p:spPr>
      </p:pic>
      <p:sp>
        <p:nvSpPr>
          <p:cNvPr id="12" name="動作設定ボタン: 空白 11">
            <a:hlinkClick r:id="" action="ppaction://hlinkshowjump?jump=nextslide" highlightClick="1">
              <a:snd r:embed="rId12" name="click.wav"/>
            </a:hlinkClick>
            <a:extLst>
              <a:ext uri="{FF2B5EF4-FFF2-40B4-BE49-F238E27FC236}">
                <a16:creationId xmlns:a16="http://schemas.microsoft.com/office/drawing/2014/main" id="{4E510C56-79CE-420B-B1CA-6FF1479DB164}"/>
              </a:ext>
            </a:extLst>
          </p:cNvPr>
          <p:cNvSpPr/>
          <p:nvPr/>
        </p:nvSpPr>
        <p:spPr>
          <a:xfrm>
            <a:off x="11161059" y="6096000"/>
            <a:ext cx="905435" cy="44823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LaunchPad English" pitchFamily="50" charset="0"/>
              </a:rPr>
              <a:t>NEXT</a:t>
            </a:r>
            <a:endParaRPr kumimoji="1" lang="ja-JP" altLang="en-US" dirty="0">
              <a:latin typeface="LaunchPad English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a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a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ndwi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ndwi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00DC29-7B4A-460C-9B6D-BFEE4626E595}"/>
              </a:ext>
            </a:extLst>
          </p:cNvPr>
          <p:cNvSpPr/>
          <p:nvPr/>
        </p:nvSpPr>
        <p:spPr>
          <a:xfrm>
            <a:off x="2790139" y="4505206"/>
            <a:ext cx="2106839" cy="22376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Drink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80CBC83-6A14-456C-8EF5-7906C004C967}"/>
              </a:ext>
            </a:extLst>
          </p:cNvPr>
          <p:cNvSpPr/>
          <p:nvPr/>
        </p:nvSpPr>
        <p:spPr>
          <a:xfrm>
            <a:off x="8082250" y="2150553"/>
            <a:ext cx="2080934" cy="21927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000" dirty="0">
                <a:latin typeface="Arial Rounded MT Bold" panose="020F0704030504030204" pitchFamily="34" charset="0"/>
              </a:rPr>
              <a:t>Vegetable</a:t>
            </a:r>
            <a:endParaRPr kumimoji="1" lang="ja-JP" alt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8945363-AC95-4140-B13D-DA5B86F485B9}"/>
              </a:ext>
            </a:extLst>
          </p:cNvPr>
          <p:cNvSpPr/>
          <p:nvPr/>
        </p:nvSpPr>
        <p:spPr>
          <a:xfrm>
            <a:off x="4572468" y="2143139"/>
            <a:ext cx="2115880" cy="21894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Fruit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00E1B5-FDB8-4B41-84D2-90609D04ADA3}"/>
              </a:ext>
            </a:extLst>
          </p:cNvPr>
          <p:cNvSpPr/>
          <p:nvPr/>
        </p:nvSpPr>
        <p:spPr>
          <a:xfrm>
            <a:off x="1056801" y="2125209"/>
            <a:ext cx="2115880" cy="21580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>
                <a:latin typeface="Arial Rounded MT Bold" panose="020F0704030504030204" pitchFamily="34" charset="0"/>
              </a:rPr>
              <a:t>Meat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 rot="21298728">
            <a:off x="3462827" y="445770"/>
            <a:ext cx="5120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Food</a:t>
            </a:r>
            <a:r>
              <a:rPr lang="ja-JP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 </a:t>
            </a:r>
            <a:r>
              <a:rPr lang="en-US" altLang="ja-JP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unchPad English" pitchFamily="50" charset="0"/>
              </a:rPr>
              <a:t>types</a:t>
            </a:r>
            <a:endParaRPr lang="ja-JP" alt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unchPad English" pitchFamily="50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109" y="2150553"/>
            <a:ext cx="2081263" cy="21499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777" y="2151505"/>
            <a:ext cx="2073178" cy="2181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444" y="2150553"/>
            <a:ext cx="2073568" cy="21820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0139" y="4515627"/>
            <a:ext cx="2106839" cy="22376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21CB555-0FB1-4469-8EC8-42A65D9365BC}"/>
              </a:ext>
            </a:extLst>
          </p:cNvPr>
          <p:cNvSpPr/>
          <p:nvPr/>
        </p:nvSpPr>
        <p:spPr>
          <a:xfrm>
            <a:off x="6279886" y="4527146"/>
            <a:ext cx="2106839" cy="22376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800" dirty="0">
                <a:latin typeface="Arial Rounded MT Bold" panose="020F0704030504030204" pitchFamily="34" charset="0"/>
              </a:rPr>
              <a:t>Dessert</a:t>
            </a:r>
            <a:endParaRPr kumimoji="1" lang="ja-JP" altLang="en-US" sz="3800" dirty="0">
              <a:latin typeface="Arial Rounded MT Bold" panose="020F070403050403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B252283-AA22-4151-BF3C-4299C565D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886" y="4520507"/>
            <a:ext cx="2106839" cy="22428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ui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ui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getabl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getabl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n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n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s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s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ワイド画面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LaunchPad English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13</cp:revision>
  <dcterms:created xsi:type="dcterms:W3CDTF">2019-08-21T07:54:24Z</dcterms:created>
  <dcterms:modified xsi:type="dcterms:W3CDTF">2020-06-06T07:50:53Z</dcterms:modified>
</cp:coreProperties>
</file>