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p5piai1pd/pdRLMc2l3S2Q==" hashData="2KIDORFqhR1gNC2CAUsNXIL2RaG9HAPMcyvDVp9na+uYjdYCjvfUTyVIifm6eUjmjc6T52YOTeGxNi90HOrUW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A7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5" d="100"/>
          <a:sy n="85" d="100"/>
        </p:scale>
        <p:origin x="36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9A75BE-F6FF-429C-82FA-FDE7BDC3D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DE8A25B-D805-4C83-9FF5-5AC3455A25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4256A4-8BBB-4292-A095-53959218A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DE282-6D01-4BD4-BA53-9601C580CABA}" type="datetimeFigureOut">
              <a:rPr kumimoji="1" lang="ja-JP" altLang="en-US" smtClean="0"/>
              <a:t>2020/4/28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931043D-772A-48B6-B39F-1AB9041E9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782F642-9989-4AA9-B9D2-4EDA36113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6AC30-10CA-4F0B-BBF0-D48C5B9DC8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973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A20CA3-7412-4F2D-B80E-B1908A1D8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E4FA31C-9D9A-4CD5-89D7-9204E81092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8004280-9A0A-44B0-8CCB-F330CA138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DE282-6D01-4BD4-BA53-9601C580CABA}" type="datetimeFigureOut">
              <a:rPr kumimoji="1" lang="ja-JP" altLang="en-US" smtClean="0"/>
              <a:t>2020/4/28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E04EACD-C724-4C0D-A37C-AD2F762CB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80461CB-38F2-4335-ACD1-BCD1C1B23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6AC30-10CA-4F0B-BBF0-D48C5B9DC8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9627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70C673A-A5C5-49DE-9A5A-98EE630746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62BBD9D-7E7D-409A-8EDF-698C0F7DB3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600FD28-35A3-483E-87DE-1AE6B6985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DE282-6D01-4BD4-BA53-9601C580CABA}" type="datetimeFigureOut">
              <a:rPr kumimoji="1" lang="ja-JP" altLang="en-US" smtClean="0"/>
              <a:t>2020/4/28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2FC1E43-18FF-4EEC-9CF0-A3017DD25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C65F558-7414-4275-A3CB-96B8FB7F2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6AC30-10CA-4F0B-BBF0-D48C5B9DC8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278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5E31D3-4603-415C-A5BC-72C6B84E0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2108562-B88D-4770-A426-F5D2569A1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B06C500-E453-46F9-9663-818862673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DE282-6D01-4BD4-BA53-9601C580CABA}" type="datetimeFigureOut">
              <a:rPr kumimoji="1" lang="ja-JP" altLang="en-US" smtClean="0"/>
              <a:t>2020/4/28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E299334-EB18-46E6-A720-2D9399E20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0BA9025-9BBE-4266-8B8F-3A677859B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6AC30-10CA-4F0B-BBF0-D48C5B9DC8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7767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424D5C-AC0A-42E5-9382-CE1064D9D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25E356C-CF72-4B9F-B264-B6E028A98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A0A96A-96D0-4E5F-AB33-05C03D049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DE282-6D01-4BD4-BA53-9601C580CABA}" type="datetimeFigureOut">
              <a:rPr kumimoji="1" lang="ja-JP" altLang="en-US" smtClean="0"/>
              <a:t>2020/4/28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E8FAF93-3360-4A08-8E0B-D17EBD2E0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70AEB29-2F0C-41D6-A427-3BBF99B85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6AC30-10CA-4F0B-BBF0-D48C5B9DC8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8268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055E8A-66A0-44CA-BEA1-CA9E58530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B24FAB3-B654-4BEE-9AA1-CBCA3CD0B7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63D30A0-1CC6-4D6A-9361-070F8D4054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0E9CDF1-1E36-4F30-A861-C874A7428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DE282-6D01-4BD4-BA53-9601C580CABA}" type="datetimeFigureOut">
              <a:rPr kumimoji="1" lang="ja-JP" altLang="en-US" smtClean="0"/>
              <a:t>2020/4/28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F78F08D-22B3-4D85-9934-4D463D5F9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F03EEB0-6D56-41DC-A30F-9A68E9061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6AC30-10CA-4F0B-BBF0-D48C5B9DC8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9741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FD6E89-0EF3-4766-A198-A2120C46C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EB8B39C-9283-4332-8C7C-57F720124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F4DCBC0-E54E-46B2-86A7-2A351CD09E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BCD6082-3F35-4F5A-882A-409B54C3EF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1834D5B-1FC0-47D4-BBF1-23A90742AD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46B2BA2-5904-45CA-89A5-112D54FF7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DE282-6D01-4BD4-BA53-9601C580CABA}" type="datetimeFigureOut">
              <a:rPr kumimoji="1" lang="ja-JP" altLang="en-US" smtClean="0"/>
              <a:t>2020/4/28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F34463A-A7CE-4D56-BC09-ECF806D4E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CC549D2-0B0E-4D90-8B38-C5572FE63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6AC30-10CA-4F0B-BBF0-D48C5B9DC8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4593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B0D24C-A44A-43B8-939C-86AE50974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ABCAC26-220C-46E8-A24D-89534A6D8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DE282-6D01-4BD4-BA53-9601C580CABA}" type="datetimeFigureOut">
              <a:rPr kumimoji="1" lang="ja-JP" altLang="en-US" smtClean="0"/>
              <a:t>2020/4/28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FB674D0-182B-4827-9FC3-189225866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D659791-13BD-4190-BFDE-3B246347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6AC30-10CA-4F0B-BBF0-D48C5B9DC8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5066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747BA33-2A07-4F8C-85DB-6E2DE6FE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DE282-6D01-4BD4-BA53-9601C580CABA}" type="datetimeFigureOut">
              <a:rPr kumimoji="1" lang="ja-JP" altLang="en-US" smtClean="0"/>
              <a:t>2020/4/28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0815564-0AEC-4669-BFF9-7A8D2A737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5F6DB7-2AF4-4F12-A94F-A70A94D40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6AC30-10CA-4F0B-BBF0-D48C5B9DC8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8015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EF3B5E-A0C5-4233-9B42-E454E986F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FC05C83-27DE-4E89-949E-E1A4787AC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DEEAA9E-2647-4217-AF09-527FFD1CD0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F43C1B0-79E1-4ACA-B4A4-022ED710C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DE282-6D01-4BD4-BA53-9601C580CABA}" type="datetimeFigureOut">
              <a:rPr kumimoji="1" lang="ja-JP" altLang="en-US" smtClean="0"/>
              <a:t>2020/4/28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72CF192-F066-4477-9BC1-99DF3672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9AFF288-00CE-4683-95A4-0A1ABA3F7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6AC30-10CA-4F0B-BBF0-D48C5B9DC8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664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8F6664-9002-462D-BCB5-BA0ECB98F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514F5C9-C098-4284-B34A-A1460DF6F3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12C4411-03DB-48CF-86EC-8A434B54AE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75484F6-8C52-4665-B1E4-9DC477697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DE282-6D01-4BD4-BA53-9601C580CABA}" type="datetimeFigureOut">
              <a:rPr kumimoji="1" lang="ja-JP" altLang="en-US" smtClean="0"/>
              <a:t>2020/4/28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29BCD4-D28F-43DB-8CEF-D6603D85E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8C8168A-81F1-4430-AED9-52DA58FCF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6AC30-10CA-4F0B-BBF0-D48C5B9DC8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9331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5A16EA5-20AD-4341-B0BF-981ED8C9D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8329ED5-A275-4F4D-ABF6-BFD8BAD1C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0571BDF-9E40-4589-837C-C9A10C1438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DE282-6D01-4BD4-BA53-9601C580CABA}" type="datetimeFigureOut">
              <a:rPr kumimoji="1" lang="ja-JP" altLang="en-US" smtClean="0"/>
              <a:t>2020/4/28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0BDC866-5339-4266-BCAF-EAB2BF0CCE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5017864-C713-4B5B-8493-A3CD0F68CC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6AC30-10CA-4F0B-BBF0-D48C5B9DC8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8555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13" Type="http://schemas.openxmlformats.org/officeDocument/2006/relationships/image" Target="../media/image4.jpeg"/><Relationship Id="rId18" Type="http://schemas.openxmlformats.org/officeDocument/2006/relationships/image" Target="../media/image9.jp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3.jpg"/><Relationship Id="rId17" Type="http://schemas.openxmlformats.org/officeDocument/2006/relationships/image" Target="../media/image8.jpeg"/><Relationship Id="rId2" Type="http://schemas.openxmlformats.org/officeDocument/2006/relationships/audio" Target="../media/audio1.wav"/><Relationship Id="rId16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2.jpeg"/><Relationship Id="rId5" Type="http://schemas.openxmlformats.org/officeDocument/2006/relationships/audio" Target="../media/audio4.wav"/><Relationship Id="rId15" Type="http://schemas.openxmlformats.org/officeDocument/2006/relationships/image" Target="../media/image6.jpeg"/><Relationship Id="rId10" Type="http://schemas.openxmlformats.org/officeDocument/2006/relationships/image" Target="../media/image1.jpg"/><Relationship Id="rId4" Type="http://schemas.openxmlformats.org/officeDocument/2006/relationships/audio" Target="../media/audio3.wav"/><Relationship Id="rId9" Type="http://schemas.openxmlformats.org/officeDocument/2006/relationships/audio" Target="../media/audio8.wav"/><Relationship Id="rId1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DE46DC18-F1E7-4D32-8A52-269549EF4B90}"/>
              </a:ext>
            </a:extLst>
          </p:cNvPr>
          <p:cNvSpPr/>
          <p:nvPr/>
        </p:nvSpPr>
        <p:spPr>
          <a:xfrm>
            <a:off x="8962898" y="3801739"/>
            <a:ext cx="2171700" cy="2171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5400" dirty="0">
                <a:ln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White</a:t>
            </a:r>
            <a:endParaRPr kumimoji="1" lang="ja-JP" altLang="en-US" sz="5400" dirty="0">
              <a:ln>
                <a:solidFill>
                  <a:schemeClr val="tx1"/>
                </a:solidFill>
              </a:ln>
              <a:latin typeface="Arial Rounded MT Bold" panose="020F0704030504030204" pitchFamily="34" charset="0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E86D4062-0A9F-488F-B661-38E2EFF9C980}"/>
              </a:ext>
            </a:extLst>
          </p:cNvPr>
          <p:cNvSpPr/>
          <p:nvPr/>
        </p:nvSpPr>
        <p:spPr>
          <a:xfrm>
            <a:off x="6260686" y="3801739"/>
            <a:ext cx="2171700" cy="21717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5400" dirty="0">
                <a:latin typeface="Arial Rounded MT Bold" panose="020F0704030504030204" pitchFamily="34" charset="0"/>
              </a:rPr>
              <a:t>Black</a:t>
            </a:r>
            <a:endParaRPr kumimoji="1" lang="ja-JP" altLang="en-US" sz="5400" dirty="0">
              <a:latin typeface="Arial Rounded MT Bold" panose="020F0704030504030204" pitchFamily="34" charset="0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2AEED8BA-294A-4475-A0DD-9E0A6FB9FEDA}"/>
              </a:ext>
            </a:extLst>
          </p:cNvPr>
          <p:cNvSpPr/>
          <p:nvPr/>
        </p:nvSpPr>
        <p:spPr>
          <a:xfrm>
            <a:off x="3597528" y="3801739"/>
            <a:ext cx="2171700" cy="21717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400" dirty="0">
                <a:latin typeface="Arial Rounded MT Bold" panose="020F0704030504030204" pitchFamily="34" charset="0"/>
              </a:rPr>
              <a:t>Purple</a:t>
            </a:r>
            <a:endParaRPr kumimoji="1" lang="ja-JP" altLang="en-US" sz="4400" dirty="0">
              <a:latin typeface="Arial Rounded MT Bold" panose="020F0704030504030204" pitchFamily="34" charset="0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32A9E634-19BB-4F57-A489-50665D0DED00}"/>
              </a:ext>
            </a:extLst>
          </p:cNvPr>
          <p:cNvSpPr/>
          <p:nvPr/>
        </p:nvSpPr>
        <p:spPr>
          <a:xfrm>
            <a:off x="932242" y="3801739"/>
            <a:ext cx="2171700" cy="21717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dirty="0">
                <a:latin typeface="Arial Rounded MT Bold" panose="020F0704030504030204" pitchFamily="34" charset="0"/>
              </a:rPr>
              <a:t>Orange</a:t>
            </a:r>
            <a:endParaRPr kumimoji="1" lang="ja-JP" altLang="en-US" sz="4000" dirty="0">
              <a:latin typeface="Arial Rounded MT Bold" panose="020F0704030504030204" pitchFamily="34" charset="0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DA9097EA-7995-4585-9683-40303FB61CE4}"/>
              </a:ext>
            </a:extLst>
          </p:cNvPr>
          <p:cNvSpPr/>
          <p:nvPr/>
        </p:nvSpPr>
        <p:spPr>
          <a:xfrm>
            <a:off x="8920162" y="1155701"/>
            <a:ext cx="2171700" cy="21717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400" dirty="0">
                <a:latin typeface="Arial Rounded MT Bold" panose="020F0704030504030204" pitchFamily="34" charset="0"/>
              </a:rPr>
              <a:t>Yellow</a:t>
            </a:r>
            <a:endParaRPr kumimoji="1" lang="ja-JP" altLang="en-US" sz="4400" dirty="0">
              <a:latin typeface="Arial Rounded MT Bold" panose="020F0704030504030204" pitchFamily="34" charset="0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D3B4E74E-1A5B-44ED-8B6B-848EFEF461FD}"/>
              </a:ext>
            </a:extLst>
          </p:cNvPr>
          <p:cNvSpPr/>
          <p:nvPr/>
        </p:nvSpPr>
        <p:spPr>
          <a:xfrm>
            <a:off x="6262814" y="1155701"/>
            <a:ext cx="2171700" cy="2171700"/>
          </a:xfrm>
          <a:prstGeom prst="rect">
            <a:avLst/>
          </a:prstGeom>
          <a:solidFill>
            <a:srgbClr val="85A7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800" dirty="0">
                <a:latin typeface="Arial Rounded MT Bold" panose="020F0704030504030204" pitchFamily="34" charset="0"/>
              </a:rPr>
              <a:t>Green</a:t>
            </a:r>
            <a:endParaRPr kumimoji="1" lang="ja-JP" altLang="en-US" sz="4800" dirty="0">
              <a:latin typeface="Arial Rounded MT Bold" panose="020F0704030504030204" pitchFamily="34" charset="0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5A87A9E1-5A0F-4F80-A46B-64B69671F2D8}"/>
              </a:ext>
            </a:extLst>
          </p:cNvPr>
          <p:cNvSpPr/>
          <p:nvPr/>
        </p:nvSpPr>
        <p:spPr>
          <a:xfrm>
            <a:off x="3597528" y="1155701"/>
            <a:ext cx="2171700" cy="21717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5400" dirty="0">
                <a:latin typeface="Arial Rounded MT Bold" panose="020F0704030504030204" pitchFamily="34" charset="0"/>
              </a:rPr>
              <a:t>Blue</a:t>
            </a:r>
            <a:endParaRPr kumimoji="1" lang="ja-JP" altLang="en-US" sz="5400" dirty="0">
              <a:latin typeface="Arial Rounded MT Bold" panose="020F0704030504030204" pitchFamily="34" charset="0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46CA9217-3615-4307-BEC5-CF2508710652}"/>
              </a:ext>
            </a:extLst>
          </p:cNvPr>
          <p:cNvSpPr/>
          <p:nvPr/>
        </p:nvSpPr>
        <p:spPr>
          <a:xfrm>
            <a:off x="932242" y="1155701"/>
            <a:ext cx="2171700" cy="21717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>
                <a:latin typeface="Arial Rounded MT Bold" panose="020F0704030504030204" pitchFamily="34" charset="0"/>
              </a:rPr>
              <a:t>Red</a:t>
            </a:r>
            <a:endParaRPr kumimoji="1" lang="ja-JP" altLang="en-US" sz="5400" dirty="0">
              <a:latin typeface="Arial Rounded MT Bold" panose="020F0704030504030204" pitchFamily="34" charset="0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99B26BA-C886-489E-94E2-D90CBF521346}"/>
              </a:ext>
            </a:extLst>
          </p:cNvPr>
          <p:cNvSpPr/>
          <p:nvPr/>
        </p:nvSpPr>
        <p:spPr>
          <a:xfrm>
            <a:off x="4824637" y="232371"/>
            <a:ext cx="23827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 Rounded MT Bold" panose="020F0704030504030204" pitchFamily="34" charset="0"/>
              </a:rPr>
              <a:t>Colors</a:t>
            </a:r>
            <a:endParaRPr lang="ja-JP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rial Rounded MT Bold" panose="020F0704030504030204" pitchFamily="34" charset="0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E1DA692-FD93-45F1-9979-4EF07EE694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12" y="1172840"/>
            <a:ext cx="2171700" cy="2171700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3767FC66-1A97-463C-9170-66C02FB7C86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160" y="1172840"/>
            <a:ext cx="2171700" cy="2171700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555050D7-B6DC-40CB-AE1E-B69113C28E1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446" y="1172840"/>
            <a:ext cx="2171700" cy="2171700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E3909912-F444-4916-AD50-0994057D9DF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034" y="1172840"/>
            <a:ext cx="2171700" cy="2171700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5677255F-1A3F-4FEC-86A5-63B3C64877A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97" y="3801738"/>
            <a:ext cx="2171700" cy="2171701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8DDE0611-3AE0-4EED-A74F-A27E51963C1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354" y="3818878"/>
            <a:ext cx="2171701" cy="2171701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70E24B95-E936-441B-A53B-BCEF9075A49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686" y="3818878"/>
            <a:ext cx="2171700" cy="2171701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11CDF226-CC05-457E-A786-E22DC7668D9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898" y="3818878"/>
            <a:ext cx="2171700" cy="2171700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256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re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re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re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ll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ll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ll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oran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oran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oran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rp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rp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rp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la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la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la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hi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hi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hi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2" grpId="0" animBg="1"/>
      <p:bldP spid="32" grpId="1" animBg="1"/>
      <p:bldP spid="31" grpId="0" animBg="1"/>
      <p:bldP spid="31" grpId="1" animBg="1"/>
      <p:bldP spid="30" grpId="0" animBg="1"/>
      <p:bldP spid="30" grpId="1" animBg="1"/>
      <p:bldP spid="29" grpId="0" animBg="1"/>
      <p:bldP spid="29" grpId="1" animBg="1"/>
      <p:bldP spid="28" grpId="0" animBg="1"/>
      <p:bldP spid="28" grpId="1" animBg="1"/>
      <p:bldP spid="27" grpId="0" animBg="1"/>
      <p:bldP spid="27" grpId="1" animBg="1"/>
      <p:bldP spid="26" grpId="0" animBg="1"/>
      <p:bldP spid="26" grpId="1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24B192161BE10E4E9E41F44DA4B41D31" ma:contentTypeVersion="10" ma:contentTypeDescription="新しいドキュメントを作成します。" ma:contentTypeScope="" ma:versionID="83ebd44547cac0f6c054c8e242b9076f">
  <xsd:schema xmlns:xsd="http://www.w3.org/2001/XMLSchema" xmlns:xs="http://www.w3.org/2001/XMLSchema" xmlns:p="http://schemas.microsoft.com/office/2006/metadata/properties" xmlns:ns3="83c67bd8-b03d-422a-8bf0-8c7c2eb93a9b" targetNamespace="http://schemas.microsoft.com/office/2006/metadata/properties" ma:root="true" ma:fieldsID="139301a6543f99a8811e13247b9b8ddc" ns3:_="">
    <xsd:import namespace="83c67bd8-b03d-422a-8bf0-8c7c2eb93a9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c67bd8-b03d-422a-8bf0-8c7c2eb93a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91BE44-9E90-433D-941E-96EF19EAC97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2A5C9C0-5A80-4AE7-A5DD-DA3596C1E27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035C39-B89B-49AC-B611-D8598E0EF4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c67bd8-b03d-422a-8bf0-8c7c2eb93a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ワイド画面</PresentationFormat>
  <Paragraphs>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游ゴシック</vt:lpstr>
      <vt:lpstr>游ゴシック Light</vt:lpstr>
      <vt:lpstr>Arial</vt:lpstr>
      <vt:lpstr>Arial Rounded MT Bold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/>
  <cp:lastModifiedBy/>
  <cp:revision>18</cp:revision>
  <dcterms:created xsi:type="dcterms:W3CDTF">2019-08-26T05:24:12Z</dcterms:created>
  <dcterms:modified xsi:type="dcterms:W3CDTF">2020-04-28T00:38:40Z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0x01010024B192161BE10E4E9E41F44DA4B41D31</vt:lpwstr>
  </property>
</Properties>
</file>