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tmvtwE+54nJgGqCvCIb4lg==" hashData="MJeNiECnOBPbg7TqWOZU2gwr9Y0mSFtpwmykP4gY9MU4xzDqtRn9/XrYMq1IJy0jF/+xPci23qLHHcDck6trfA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C099"/>
    <a:srgbClr val="FEB430"/>
    <a:srgbClr val="FF33CC"/>
    <a:srgbClr val="FFEBE1"/>
    <a:srgbClr val="FFBC79"/>
    <a:srgbClr val="FF9933"/>
    <a:srgbClr val="FF9966"/>
    <a:srgbClr val="FFCCFF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337B5B-39A0-4E51-9BE9-8AEC2DBC523F}" v="7" dt="2020-05-08T04:52:46.636"/>
    <p1510:client id="{16EE1EE2-ED67-4E9A-BD3A-4EFA5F2A9DF5}" v="103" dt="2020-05-08T00:47:22.9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85" d="100"/>
          <a:sy n="85" d="100"/>
        </p:scale>
        <p:origin x="360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関西01 ELC" userId="b5091577-9d54-4e33-9b76-59aa2757387d" providerId="ADAL" clId="{16EE1EE2-ED67-4E9A-BD3A-4EFA5F2A9DF5}"/>
    <pc:docChg chg="addSld modSld modShowInfo">
      <pc:chgData name="関西01 ELC" userId="b5091577-9d54-4e33-9b76-59aa2757387d" providerId="ADAL" clId="{16EE1EE2-ED67-4E9A-BD3A-4EFA5F2A9DF5}" dt="2020-05-08T00:47:22.956" v="222"/>
      <pc:docMkLst>
        <pc:docMk/>
      </pc:docMkLst>
      <pc:sldChg chg="modSp mod modAnim">
        <pc:chgData name="関西01 ELC" userId="b5091577-9d54-4e33-9b76-59aa2757387d" providerId="ADAL" clId="{16EE1EE2-ED67-4E9A-BD3A-4EFA5F2A9DF5}" dt="2020-05-08T00:46:59.573" v="220" actId="1076"/>
        <pc:sldMkLst>
          <pc:docMk/>
          <pc:sldMk cId="1627656901" sldId="256"/>
        </pc:sldMkLst>
        <pc:spChg chg="mod">
          <ac:chgData name="関西01 ELC" userId="b5091577-9d54-4e33-9b76-59aa2757387d" providerId="ADAL" clId="{16EE1EE2-ED67-4E9A-BD3A-4EFA5F2A9DF5}" dt="2020-05-07T03:23:47.893" v="125" actId="255"/>
          <ac:spMkLst>
            <pc:docMk/>
            <pc:sldMk cId="1627656901" sldId="256"/>
            <ac:spMk id="4" creationId="{00000000-0000-0000-0000-000000000000}"/>
          </ac:spMkLst>
        </pc:spChg>
        <pc:spChg chg="mod">
          <ac:chgData name="関西01 ELC" userId="b5091577-9d54-4e33-9b76-59aa2757387d" providerId="ADAL" clId="{16EE1EE2-ED67-4E9A-BD3A-4EFA5F2A9DF5}" dt="2020-05-07T03:24:34.672" v="171" actId="1076"/>
          <ac:spMkLst>
            <pc:docMk/>
            <pc:sldMk cId="1627656901" sldId="256"/>
            <ac:spMk id="19" creationId="{00000000-0000-0000-0000-000000000000}"/>
          </ac:spMkLst>
        </pc:spChg>
        <pc:spChg chg="mod">
          <ac:chgData name="関西01 ELC" userId="b5091577-9d54-4e33-9b76-59aa2757387d" providerId="ADAL" clId="{16EE1EE2-ED67-4E9A-BD3A-4EFA5F2A9DF5}" dt="2020-05-07T03:24:00.848" v="142" actId="1036"/>
          <ac:spMkLst>
            <pc:docMk/>
            <pc:sldMk cId="1627656901" sldId="256"/>
            <ac:spMk id="20" creationId="{00000000-0000-0000-0000-000000000000}"/>
          </ac:spMkLst>
        </pc:spChg>
        <pc:spChg chg="mod">
          <ac:chgData name="関西01 ELC" userId="b5091577-9d54-4e33-9b76-59aa2757387d" providerId="ADAL" clId="{16EE1EE2-ED67-4E9A-BD3A-4EFA5F2A9DF5}" dt="2020-05-07T03:24:15.064" v="165" actId="1076"/>
          <ac:spMkLst>
            <pc:docMk/>
            <pc:sldMk cId="1627656901" sldId="256"/>
            <ac:spMk id="21" creationId="{00000000-0000-0000-0000-000000000000}"/>
          </ac:spMkLst>
        </pc:spChg>
        <pc:spChg chg="mod">
          <ac:chgData name="関西01 ELC" userId="b5091577-9d54-4e33-9b76-59aa2757387d" providerId="ADAL" clId="{16EE1EE2-ED67-4E9A-BD3A-4EFA5F2A9DF5}" dt="2020-05-08T00:46:53.680" v="219" actId="20577"/>
          <ac:spMkLst>
            <pc:docMk/>
            <pc:sldMk cId="1627656901" sldId="256"/>
            <ac:spMk id="22" creationId="{00000000-0000-0000-0000-000000000000}"/>
          </ac:spMkLst>
        </pc:spChg>
        <pc:spChg chg="mod">
          <ac:chgData name="関西01 ELC" userId="b5091577-9d54-4e33-9b76-59aa2757387d" providerId="ADAL" clId="{16EE1EE2-ED67-4E9A-BD3A-4EFA5F2A9DF5}" dt="2020-05-07T03:26:05.164" v="195" actId="20577"/>
          <ac:spMkLst>
            <pc:docMk/>
            <pc:sldMk cId="1627656901" sldId="256"/>
            <ac:spMk id="23" creationId="{00000000-0000-0000-0000-000000000000}"/>
          </ac:spMkLst>
        </pc:spChg>
        <pc:spChg chg="mod">
          <ac:chgData name="関西01 ELC" userId="b5091577-9d54-4e33-9b76-59aa2757387d" providerId="ADAL" clId="{16EE1EE2-ED67-4E9A-BD3A-4EFA5F2A9DF5}" dt="2020-05-07T03:33:11.692" v="199" actId="14100"/>
          <ac:spMkLst>
            <pc:docMk/>
            <pc:sldMk cId="1627656901" sldId="256"/>
            <ac:spMk id="24" creationId="{00000000-0000-0000-0000-000000000000}"/>
          </ac:spMkLst>
        </pc:spChg>
        <pc:spChg chg="mod">
          <ac:chgData name="関西01 ELC" userId="b5091577-9d54-4e33-9b76-59aa2757387d" providerId="ADAL" clId="{16EE1EE2-ED67-4E9A-BD3A-4EFA5F2A9DF5}" dt="2020-05-07T03:25:07.226" v="183" actId="14100"/>
          <ac:spMkLst>
            <pc:docMk/>
            <pc:sldMk cId="1627656901" sldId="256"/>
            <ac:spMk id="25" creationId="{00000000-0000-0000-0000-000000000000}"/>
          </ac:spMkLst>
        </pc:spChg>
        <pc:spChg chg="mod">
          <ac:chgData name="関西01 ELC" userId="b5091577-9d54-4e33-9b76-59aa2757387d" providerId="ADAL" clId="{16EE1EE2-ED67-4E9A-BD3A-4EFA5F2A9DF5}" dt="2020-05-07T03:25:29.491" v="190" actId="1076"/>
          <ac:spMkLst>
            <pc:docMk/>
            <pc:sldMk cId="1627656901" sldId="256"/>
            <ac:spMk id="26" creationId="{00000000-0000-0000-0000-000000000000}"/>
          </ac:spMkLst>
        </pc:spChg>
        <pc:picChg chg="mod">
          <ac:chgData name="関西01 ELC" userId="b5091577-9d54-4e33-9b76-59aa2757387d" providerId="ADAL" clId="{16EE1EE2-ED67-4E9A-BD3A-4EFA5F2A9DF5}" dt="2020-05-07T03:24:37.741" v="172" actId="1076"/>
          <ac:picMkLst>
            <pc:docMk/>
            <pc:sldMk cId="1627656901" sldId="256"/>
            <ac:picMk id="5" creationId="{00000000-0000-0000-0000-000000000000}"/>
          </ac:picMkLst>
        </pc:picChg>
        <pc:picChg chg="mod">
          <ac:chgData name="関西01 ELC" userId="b5091577-9d54-4e33-9b76-59aa2757387d" providerId="ADAL" clId="{16EE1EE2-ED67-4E9A-BD3A-4EFA5F2A9DF5}" dt="2020-05-07T03:23:57.424" v="134" actId="1036"/>
          <ac:picMkLst>
            <pc:docMk/>
            <pc:sldMk cId="1627656901" sldId="256"/>
            <ac:picMk id="6" creationId="{00000000-0000-0000-0000-000000000000}"/>
          </ac:picMkLst>
        </pc:picChg>
        <pc:picChg chg="mod">
          <ac:chgData name="関西01 ELC" userId="b5091577-9d54-4e33-9b76-59aa2757387d" providerId="ADAL" clId="{16EE1EE2-ED67-4E9A-BD3A-4EFA5F2A9DF5}" dt="2020-05-07T03:24:17.835" v="166" actId="1076"/>
          <ac:picMkLst>
            <pc:docMk/>
            <pc:sldMk cId="1627656901" sldId="256"/>
            <ac:picMk id="7" creationId="{00000000-0000-0000-0000-000000000000}"/>
          </ac:picMkLst>
        </pc:picChg>
        <pc:picChg chg="mod">
          <ac:chgData name="関西01 ELC" userId="b5091577-9d54-4e33-9b76-59aa2757387d" providerId="ADAL" clId="{16EE1EE2-ED67-4E9A-BD3A-4EFA5F2A9DF5}" dt="2020-05-08T00:46:59.573" v="220" actId="1076"/>
          <ac:picMkLst>
            <pc:docMk/>
            <pc:sldMk cId="1627656901" sldId="256"/>
            <ac:picMk id="8" creationId="{00000000-0000-0000-0000-000000000000}"/>
          </ac:picMkLst>
        </pc:picChg>
        <pc:picChg chg="mod">
          <ac:chgData name="関西01 ELC" userId="b5091577-9d54-4e33-9b76-59aa2757387d" providerId="ADAL" clId="{16EE1EE2-ED67-4E9A-BD3A-4EFA5F2A9DF5}" dt="2020-05-07T03:26:08.126" v="196" actId="1076"/>
          <ac:picMkLst>
            <pc:docMk/>
            <pc:sldMk cId="1627656901" sldId="256"/>
            <ac:picMk id="12" creationId="{00000000-0000-0000-0000-000000000000}"/>
          </ac:picMkLst>
        </pc:picChg>
        <pc:picChg chg="mod">
          <ac:chgData name="関西01 ELC" userId="b5091577-9d54-4e33-9b76-59aa2757387d" providerId="ADAL" clId="{16EE1EE2-ED67-4E9A-BD3A-4EFA5F2A9DF5}" dt="2020-05-07T03:33:13.533" v="200" actId="1076"/>
          <ac:picMkLst>
            <pc:docMk/>
            <pc:sldMk cId="1627656901" sldId="256"/>
            <ac:picMk id="13" creationId="{00000000-0000-0000-0000-000000000000}"/>
          </ac:picMkLst>
        </pc:picChg>
        <pc:picChg chg="mod">
          <ac:chgData name="関西01 ELC" userId="b5091577-9d54-4e33-9b76-59aa2757387d" providerId="ADAL" clId="{16EE1EE2-ED67-4E9A-BD3A-4EFA5F2A9DF5}" dt="2020-05-07T03:25:11.753" v="185" actId="14100"/>
          <ac:picMkLst>
            <pc:docMk/>
            <pc:sldMk cId="1627656901" sldId="256"/>
            <ac:picMk id="17" creationId="{00000000-0000-0000-0000-000000000000}"/>
          </ac:picMkLst>
        </pc:picChg>
        <pc:picChg chg="mod">
          <ac:chgData name="関西01 ELC" userId="b5091577-9d54-4e33-9b76-59aa2757387d" providerId="ADAL" clId="{16EE1EE2-ED67-4E9A-BD3A-4EFA5F2A9DF5}" dt="2020-05-07T03:25:38.395" v="193" actId="1037"/>
          <ac:picMkLst>
            <pc:docMk/>
            <pc:sldMk cId="1627656901" sldId="256"/>
            <ac:picMk id="18" creationId="{00000000-0000-0000-0000-000000000000}"/>
          </ac:picMkLst>
        </pc:picChg>
      </pc:sldChg>
      <pc:sldChg chg="add">
        <pc:chgData name="関西01 ELC" userId="b5091577-9d54-4e33-9b76-59aa2757387d" providerId="ADAL" clId="{16EE1EE2-ED67-4E9A-BD3A-4EFA5F2A9DF5}" dt="2020-05-08T00:47:18.438" v="221"/>
        <pc:sldMkLst>
          <pc:docMk/>
          <pc:sldMk cId="1107944109" sldId="257"/>
        </pc:sldMkLst>
      </pc:sldChg>
      <pc:sldChg chg="add">
        <pc:chgData name="関西01 ELC" userId="b5091577-9d54-4e33-9b76-59aa2757387d" providerId="ADAL" clId="{16EE1EE2-ED67-4E9A-BD3A-4EFA5F2A9DF5}" dt="2020-05-08T00:47:22.956" v="222"/>
        <pc:sldMkLst>
          <pc:docMk/>
          <pc:sldMk cId="3846472288" sldId="258"/>
        </pc:sldMkLst>
      </pc:sldChg>
    </pc:docChg>
  </pc:docChgLst>
  <pc:docChgLst>
    <pc:chgData name="関西01 ELC" userId="b5091577-9d54-4e33-9b76-59aa2757387d" providerId="ADAL" clId="{00337B5B-39A0-4E51-9BE9-8AEC2DBC523F}"/>
    <pc:docChg chg="undo custSel delSld modSld">
      <pc:chgData name="関西01 ELC" userId="b5091577-9d54-4e33-9b76-59aa2757387d" providerId="ADAL" clId="{00337B5B-39A0-4E51-9BE9-8AEC2DBC523F}" dt="2020-05-08T04:52:49.573" v="13" actId="1076"/>
      <pc:docMkLst>
        <pc:docMk/>
      </pc:docMkLst>
      <pc:sldChg chg="modSp mod modAnim">
        <pc:chgData name="関西01 ELC" userId="b5091577-9d54-4e33-9b76-59aa2757387d" providerId="ADAL" clId="{00337B5B-39A0-4E51-9BE9-8AEC2DBC523F}" dt="2020-05-08T04:52:49.573" v="13" actId="1076"/>
        <pc:sldMkLst>
          <pc:docMk/>
          <pc:sldMk cId="1627656901" sldId="256"/>
        </pc:sldMkLst>
        <pc:spChg chg="mod">
          <ac:chgData name="関西01 ELC" userId="b5091577-9d54-4e33-9b76-59aa2757387d" providerId="ADAL" clId="{00337B5B-39A0-4E51-9BE9-8AEC2DBC523F}" dt="2020-05-08T04:52:46.635" v="12"/>
          <ac:spMkLst>
            <pc:docMk/>
            <pc:sldMk cId="1627656901" sldId="256"/>
            <ac:spMk id="23" creationId="{00000000-0000-0000-0000-000000000000}"/>
          </ac:spMkLst>
        </pc:spChg>
        <pc:picChg chg="mod">
          <ac:chgData name="関西01 ELC" userId="b5091577-9d54-4e33-9b76-59aa2757387d" providerId="ADAL" clId="{00337B5B-39A0-4E51-9BE9-8AEC2DBC523F}" dt="2020-05-08T04:52:49.573" v="13" actId="1076"/>
          <ac:picMkLst>
            <pc:docMk/>
            <pc:sldMk cId="1627656901" sldId="256"/>
            <ac:picMk id="12" creationId="{00000000-0000-0000-0000-000000000000}"/>
          </ac:picMkLst>
        </pc:picChg>
      </pc:sldChg>
      <pc:sldChg chg="del">
        <pc:chgData name="関西01 ELC" userId="b5091577-9d54-4e33-9b76-59aa2757387d" providerId="ADAL" clId="{00337B5B-39A0-4E51-9BE9-8AEC2DBC523F}" dt="2020-05-08T01:53:58.668" v="0" actId="2696"/>
        <pc:sldMkLst>
          <pc:docMk/>
          <pc:sldMk cId="1107944109" sldId="257"/>
        </pc:sldMkLst>
      </pc:sldChg>
      <pc:sldChg chg="del">
        <pc:chgData name="関西01 ELC" userId="b5091577-9d54-4e33-9b76-59aa2757387d" providerId="ADAL" clId="{00337B5B-39A0-4E51-9BE9-8AEC2DBC523F}" dt="2020-05-08T01:54:02.038" v="1" actId="2696"/>
        <pc:sldMkLst>
          <pc:docMk/>
          <pc:sldMk cId="3846472288" sldId="25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C6FAD-DB49-4267-B385-5D5DDC2C27AC}" type="datetimeFigureOut">
              <a:rPr kumimoji="1" lang="ja-JP" altLang="en-US" smtClean="0"/>
              <a:t>2020/5/8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23C00-E1F0-412F-A069-A76962FAA9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2353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C6FAD-DB49-4267-B385-5D5DDC2C27AC}" type="datetimeFigureOut">
              <a:rPr kumimoji="1" lang="ja-JP" altLang="en-US" smtClean="0"/>
              <a:t>2020/5/8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23C00-E1F0-412F-A069-A76962FAA9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536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C6FAD-DB49-4267-B385-5D5DDC2C27AC}" type="datetimeFigureOut">
              <a:rPr kumimoji="1" lang="ja-JP" altLang="en-US" smtClean="0"/>
              <a:t>2020/5/8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23C00-E1F0-412F-A069-A76962FAA9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0408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C6FAD-DB49-4267-B385-5D5DDC2C27AC}" type="datetimeFigureOut">
              <a:rPr kumimoji="1" lang="ja-JP" altLang="en-US" smtClean="0"/>
              <a:t>2020/5/8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23C00-E1F0-412F-A069-A76962FAA9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9002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C6FAD-DB49-4267-B385-5D5DDC2C27AC}" type="datetimeFigureOut">
              <a:rPr kumimoji="1" lang="ja-JP" altLang="en-US" smtClean="0"/>
              <a:t>2020/5/8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23C00-E1F0-412F-A069-A76962FAA9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2580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C6FAD-DB49-4267-B385-5D5DDC2C27AC}" type="datetimeFigureOut">
              <a:rPr kumimoji="1" lang="ja-JP" altLang="en-US" smtClean="0"/>
              <a:t>2020/5/8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23C00-E1F0-412F-A069-A76962FAA9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9867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C6FAD-DB49-4267-B385-5D5DDC2C27AC}" type="datetimeFigureOut">
              <a:rPr kumimoji="1" lang="ja-JP" altLang="en-US" smtClean="0"/>
              <a:t>2020/5/8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23C00-E1F0-412F-A069-A76962FAA9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0298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C6FAD-DB49-4267-B385-5D5DDC2C27AC}" type="datetimeFigureOut">
              <a:rPr kumimoji="1" lang="ja-JP" altLang="en-US" smtClean="0"/>
              <a:t>2020/5/8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23C00-E1F0-412F-A069-A76962FAA9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3713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C6FAD-DB49-4267-B385-5D5DDC2C27AC}" type="datetimeFigureOut">
              <a:rPr kumimoji="1" lang="ja-JP" altLang="en-US" smtClean="0"/>
              <a:t>2020/5/8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23C00-E1F0-412F-A069-A76962FAA9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3832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C6FAD-DB49-4267-B385-5D5DDC2C27AC}" type="datetimeFigureOut">
              <a:rPr kumimoji="1" lang="ja-JP" altLang="en-US" smtClean="0"/>
              <a:t>2020/5/8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23C00-E1F0-412F-A069-A76962FAA9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1993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C6FAD-DB49-4267-B385-5D5DDC2C27AC}" type="datetimeFigureOut">
              <a:rPr kumimoji="1" lang="ja-JP" altLang="en-US" smtClean="0"/>
              <a:t>2020/5/8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23C00-E1F0-412F-A069-A76962FAA9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8116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C6FAD-DB49-4267-B385-5D5DDC2C27AC}" type="datetimeFigureOut">
              <a:rPr kumimoji="1" lang="ja-JP" altLang="en-US" smtClean="0"/>
              <a:t>2020/5/8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23C00-E1F0-412F-A069-A76962FAA9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6945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13" Type="http://schemas.openxmlformats.org/officeDocument/2006/relationships/image" Target="../media/image4.jpeg"/><Relationship Id="rId18" Type="http://schemas.openxmlformats.org/officeDocument/2006/relationships/image" Target="../media/image9.jpeg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12" Type="http://schemas.openxmlformats.org/officeDocument/2006/relationships/image" Target="../media/image3.jpeg"/><Relationship Id="rId17" Type="http://schemas.openxmlformats.org/officeDocument/2006/relationships/image" Target="../media/image8.jpeg"/><Relationship Id="rId2" Type="http://schemas.openxmlformats.org/officeDocument/2006/relationships/audio" Target="../media/audio1.wav"/><Relationship Id="rId16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5.wav"/><Relationship Id="rId11" Type="http://schemas.openxmlformats.org/officeDocument/2006/relationships/image" Target="../media/image2.jpeg"/><Relationship Id="rId5" Type="http://schemas.openxmlformats.org/officeDocument/2006/relationships/audio" Target="../media/audio4.wav"/><Relationship Id="rId15" Type="http://schemas.openxmlformats.org/officeDocument/2006/relationships/image" Target="../media/image6.jpeg"/><Relationship Id="rId10" Type="http://schemas.openxmlformats.org/officeDocument/2006/relationships/image" Target="../media/image1.jpg"/><Relationship Id="rId4" Type="http://schemas.openxmlformats.org/officeDocument/2006/relationships/audio" Target="../media/audio3.wav"/><Relationship Id="rId9" Type="http://schemas.openxmlformats.org/officeDocument/2006/relationships/audio" Target="../media/audio8.wav"/><Relationship Id="rId1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正方形/長方形 25"/>
          <p:cNvSpPr/>
          <p:nvPr/>
        </p:nvSpPr>
        <p:spPr>
          <a:xfrm>
            <a:off x="9606944" y="3888328"/>
            <a:ext cx="1977035" cy="2771536"/>
          </a:xfrm>
          <a:prstGeom prst="rect">
            <a:avLst/>
          </a:prstGeom>
          <a:solidFill>
            <a:srgbClr val="FFC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4800" dirty="0">
                <a:latin typeface="Arial Rounded MT Bold" panose="020F0704030504030204" pitchFamily="34" charset="0"/>
              </a:rPr>
              <a:t>NOSE</a:t>
            </a:r>
            <a:endParaRPr kumimoji="1" lang="ja-JP" altLang="en-US" sz="4800" dirty="0">
              <a:latin typeface="Arial Rounded MT Bold" panose="020F0704030504030204" pitchFamily="34" charset="0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6665621" y="3886378"/>
            <a:ext cx="1984776" cy="2753489"/>
          </a:xfrm>
          <a:prstGeom prst="rect">
            <a:avLst/>
          </a:prstGeom>
          <a:solidFill>
            <a:srgbClr val="FFC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500" dirty="0">
                <a:latin typeface="Arial Rounded MT Bold" panose="020F0704030504030204" pitchFamily="34" charset="0"/>
              </a:rPr>
              <a:t>MOUTH</a:t>
            </a:r>
            <a:endParaRPr kumimoji="1" lang="ja-JP" altLang="en-US" sz="3500" dirty="0">
              <a:latin typeface="Arial Rounded MT Bold" panose="020F0704030504030204" pitchFamily="34" charset="0"/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3760793" y="3886378"/>
            <a:ext cx="1942551" cy="2753488"/>
          </a:xfrm>
          <a:prstGeom prst="rect">
            <a:avLst/>
          </a:prstGeom>
          <a:solidFill>
            <a:srgbClr val="FFC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4800" dirty="0">
                <a:latin typeface="Arial Rounded MT Bold" panose="020F0704030504030204" pitchFamily="34" charset="0"/>
              </a:rPr>
              <a:t>EAR</a:t>
            </a:r>
            <a:endParaRPr kumimoji="1" lang="ja-JP" altLang="en-US" sz="4800" dirty="0">
              <a:latin typeface="Arial Rounded MT Bold" panose="020F0704030504030204" pitchFamily="34" charset="0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918795" y="3886378"/>
            <a:ext cx="1874423" cy="2714078"/>
          </a:xfrm>
          <a:prstGeom prst="rect">
            <a:avLst/>
          </a:prstGeom>
          <a:solidFill>
            <a:srgbClr val="FFC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4800" dirty="0">
                <a:latin typeface="Arial Rounded MT Bold" panose="020F0704030504030204" pitchFamily="34" charset="0"/>
              </a:rPr>
              <a:t>EYES</a:t>
            </a:r>
            <a:endParaRPr kumimoji="1" lang="ja-JP" altLang="en-US" sz="4800" dirty="0">
              <a:latin typeface="Arial Rounded MT Bold" panose="020F0704030504030204" pitchFamily="34" charset="0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9626192" y="897991"/>
            <a:ext cx="1938540" cy="2756693"/>
          </a:xfrm>
          <a:prstGeom prst="rect">
            <a:avLst/>
          </a:prstGeom>
          <a:solidFill>
            <a:srgbClr val="FFC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4800" dirty="0">
                <a:latin typeface="Arial Rounded MT Bold" panose="020F0704030504030204" pitchFamily="34" charset="0"/>
              </a:rPr>
              <a:t>TOES</a:t>
            </a:r>
            <a:endParaRPr kumimoji="1" lang="ja-JP" altLang="en-US" sz="4800" dirty="0">
              <a:latin typeface="Arial Rounded MT Bold" panose="020F0704030504030204" pitchFamily="34" charset="0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6680352" y="887010"/>
            <a:ext cx="1986705" cy="2756693"/>
          </a:xfrm>
          <a:prstGeom prst="rect">
            <a:avLst/>
          </a:prstGeom>
          <a:solidFill>
            <a:srgbClr val="FFC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4800" dirty="0">
                <a:latin typeface="Arial Rounded MT Bold" panose="020F0704030504030204" pitchFamily="34" charset="0"/>
              </a:rPr>
              <a:t>KNEE</a:t>
            </a:r>
            <a:endParaRPr kumimoji="1" lang="ja-JP" altLang="en-US" sz="4800" dirty="0">
              <a:latin typeface="Arial Rounded MT Bold" panose="020F0704030504030204" pitchFamily="34" charset="0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3745556" y="855667"/>
            <a:ext cx="1957789" cy="2756693"/>
          </a:xfrm>
          <a:prstGeom prst="rect">
            <a:avLst/>
          </a:prstGeom>
          <a:solidFill>
            <a:srgbClr val="FFC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200" dirty="0">
                <a:latin typeface="Arial Rounded MT Bold" panose="020F0704030504030204" pitchFamily="34" charset="0"/>
              </a:rPr>
              <a:t>SHOULDER</a:t>
            </a:r>
            <a:endParaRPr kumimoji="1" lang="ja-JP" altLang="en-US" sz="2200" dirty="0">
              <a:latin typeface="Arial Rounded MT Bold" panose="020F0704030504030204" pitchFamily="34" charset="0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903686" y="863099"/>
            <a:ext cx="1958013" cy="2771966"/>
          </a:xfrm>
          <a:prstGeom prst="rect">
            <a:avLst/>
          </a:prstGeom>
          <a:solidFill>
            <a:srgbClr val="FFC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4800" dirty="0">
                <a:latin typeface="Arial Rounded MT Bold" panose="020F0704030504030204" pitchFamily="34" charset="0"/>
              </a:rPr>
              <a:t>HEAD</a:t>
            </a:r>
            <a:endParaRPr kumimoji="1" lang="ja-JP" altLang="en-US" sz="4800" dirty="0">
              <a:latin typeface="Arial Rounded MT Bold" panose="020F0704030504030204" pitchFamily="34" charset="0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4927542" y="-145142"/>
            <a:ext cx="2125903" cy="1015663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6000" b="1" cap="none" spc="50" dirty="0">
                <a:ln w="952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EB43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Rounded MT Bold" panose="020F0704030504030204" pitchFamily="34" charset="0"/>
              </a:rPr>
              <a:t>Body</a:t>
            </a:r>
            <a:endParaRPr lang="ja-JP" altLang="en-US" sz="6000" b="1" cap="none" spc="50" dirty="0">
              <a:ln w="9525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rgbClr val="FEB43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rial Rounded MT Bold" panose="020F0704030504030204" pitchFamily="34" charset="0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686" y="843049"/>
            <a:ext cx="1966669" cy="2811635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700" y="855667"/>
            <a:ext cx="1957788" cy="2788036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899" y="880695"/>
            <a:ext cx="2017609" cy="2796322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6944" y="897991"/>
            <a:ext cx="1966826" cy="2771536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686" y="3886374"/>
            <a:ext cx="1927312" cy="2753492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315" y="3886378"/>
            <a:ext cx="1944048" cy="2775436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301" y="3872706"/>
            <a:ext cx="2037207" cy="2780831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8262" y="3895749"/>
            <a:ext cx="2005321" cy="2789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656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hould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ne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yes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Mout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No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hould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ne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yes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Mout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No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He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He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To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To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5" grpId="0" animBg="1"/>
      <p:bldP spid="25" grpId="1" animBg="1"/>
      <p:bldP spid="24" grpId="0" animBg="1"/>
      <p:bldP spid="24" grpId="1" animBg="1"/>
      <p:bldP spid="23" grpId="0" animBg="1"/>
      <p:bldP spid="23" grpId="1" animBg="1"/>
      <p:bldP spid="22" grpId="0" animBg="1"/>
      <p:bldP spid="22" grpId="1" animBg="1"/>
      <p:bldP spid="21" grpId="0" animBg="1"/>
      <p:bldP spid="21" grpId="1" animBg="1"/>
      <p:bldP spid="20" grpId="0" animBg="1"/>
      <p:bldP spid="20" grpId="1" animBg="1"/>
      <p:bldP spid="19" grpId="0" animBg="1"/>
      <p:bldP spid="19" grpId="1" animBg="1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TM10001106[[fn=バッジ]]</Template>
  <TotalTime>221</TotalTime>
  <Words>9</Words>
  <Application>Microsoft Office PowerPoint</Application>
  <PresentationFormat>ワイド画面</PresentationFormat>
  <Paragraphs>9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Arial</vt:lpstr>
      <vt:lpstr>Arial Rounded MT Bold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関西-02</dc:creator>
  <cp:lastModifiedBy>関西01 ELC</cp:lastModifiedBy>
  <cp:revision>18</cp:revision>
  <dcterms:created xsi:type="dcterms:W3CDTF">2019-08-19T06:12:06Z</dcterms:created>
  <dcterms:modified xsi:type="dcterms:W3CDTF">2020-05-08T04:58:57Z</dcterms:modified>
</cp:coreProperties>
</file>